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8"/>
  </p:notesMasterIdLst>
  <p:handoutMasterIdLst>
    <p:handoutMasterId r:id="rId29"/>
  </p:handoutMasterIdLst>
  <p:sldIdLst>
    <p:sldId id="344" r:id="rId2"/>
    <p:sldId id="345" r:id="rId3"/>
    <p:sldId id="256" r:id="rId4"/>
    <p:sldId id="260" r:id="rId5"/>
    <p:sldId id="261" r:id="rId6"/>
    <p:sldId id="264" r:id="rId7"/>
    <p:sldId id="267" r:id="rId8"/>
    <p:sldId id="277" r:id="rId9"/>
    <p:sldId id="284" r:id="rId10"/>
    <p:sldId id="279" r:id="rId11"/>
    <p:sldId id="292" r:id="rId12"/>
    <p:sldId id="343" r:id="rId13"/>
    <p:sldId id="309" r:id="rId14"/>
    <p:sldId id="341" r:id="rId15"/>
    <p:sldId id="314" r:id="rId16"/>
    <p:sldId id="319" r:id="rId17"/>
    <p:sldId id="342" r:id="rId18"/>
    <p:sldId id="323" r:id="rId19"/>
    <p:sldId id="325" r:id="rId20"/>
    <p:sldId id="322" r:id="rId21"/>
    <p:sldId id="321" r:id="rId22"/>
    <p:sldId id="324" r:id="rId23"/>
    <p:sldId id="262" r:id="rId24"/>
    <p:sldId id="328" r:id="rId25"/>
    <p:sldId id="340" r:id="rId26"/>
    <p:sldId id="296" r:id="rId27"/>
  </p:sldIdLst>
  <p:sldSz cx="9144000" cy="6858000" type="screen4x3"/>
  <p:notesSz cx="6858000" cy="9144000"/>
  <p:photoAlbum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99CC"/>
    <a:srgbClr val="009900"/>
    <a:srgbClr val="008000"/>
    <a:srgbClr val="003399"/>
    <a:srgbClr val="577FFF"/>
    <a:srgbClr val="0033CC"/>
    <a:srgbClr val="EBA9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6339" autoAdjust="0"/>
  </p:normalViewPr>
  <p:slideViewPr>
    <p:cSldViewPr>
      <p:cViewPr>
        <p:scale>
          <a:sx n="60" d="100"/>
          <a:sy n="60" d="100"/>
        </p:scale>
        <p:origin x="-10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1D19286-9AE9-4B07-811B-9EAD20391476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A9A92F1-A71A-427E-B4CF-4B32DBBAF427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87D649-D6CF-45CC-BA44-D86085B10D0D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409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1D5397-C5BA-48DB-BE87-45E78E0622FD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Figura a mano libera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65C3AF-CC74-4D66-AFE7-AD7F115747A9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7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C3664-6752-4AA1-A58A-BE0D98D784BB}" type="slidenum">
              <a:rPr lang="it-IT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95EEE8-B4F2-4256-BD35-97A68F1E94D2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27BAF-1397-4DCC-B160-CA1E4CFFA85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46CCA0-EC62-412C-83B1-29E72E0762EB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FB334-475E-4C2A-A9F2-9D181C3F4F5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FC3A9-C8CD-4E20-AE13-1BDE548743DD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CF60D-40BE-4FB7-8C53-A63DEB781A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Figura a mano libera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CCAF68-7C89-4E01-BD3A-4A35E9591702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46B9F-E295-49BF-91DA-13C0AC6EB551}" type="slidenum">
              <a:rPr lang="it-IT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15564F-8A92-41F3-8A64-786FBA03D2DE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405A4-F6FC-4D0D-AB27-129DD49DD32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B3CA57-84F7-422F-849B-E2E93F166AA5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9D044-3EE6-4EFA-99E9-ECC8CF569F7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12B9B7-101A-480D-B4AF-9C7570814867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EF54A-8D52-484B-93EC-969B6159BE4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F50E46-FCF3-4B92-A503-CD6D95D24A24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CFD28-3A45-4365-B803-F9EADDCA76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C194DC-9AE4-4279-B324-62D57E7F294B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E4C50B97-9006-4DFA-948E-C70C59993E9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0D9745-092F-4277-8915-50BA5D33691E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42228-6A3D-496C-B66B-A58692DA2E2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90999E"/>
                </a:solidFill>
              </a:defRPr>
            </a:lvl1pPr>
          </a:lstStyle>
          <a:p>
            <a:fld id="{0F0451D9-AF8B-430C-8ACD-391138AC9C15}" type="datetimeFigureOut">
              <a:rPr lang="it-IT"/>
              <a:pPr/>
              <a:t>11/03/2011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90999E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0999E"/>
                </a:solidFill>
              </a:defRPr>
            </a:lvl1pPr>
          </a:lstStyle>
          <a:p>
            <a:fld id="{D8A9AF69-41F7-46E4-BD7C-D4210E614783}" type="slidenum">
              <a:rPr lang="it-IT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-2535" b="51773"/>
          <a:stretch>
            <a:fillRect/>
          </a:stretch>
        </p:blipFill>
        <p:spPr bwMode="auto">
          <a:xfrm rot="19466704">
            <a:off x="-598178" y="532972"/>
            <a:ext cx="7621695" cy="579205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8913" name="Picture 4" descr="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8792">
            <a:off x="4220327" y="-371308"/>
            <a:ext cx="4877339" cy="687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mtClean="0"/>
          </a:p>
        </p:txBody>
      </p:sp>
      <p:pic>
        <p:nvPicPr>
          <p:cNvPr id="21508" name="Picture 4" descr="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129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8575"/>
            <a:ext cx="10369551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1988" y="-63500"/>
            <a:ext cx="10274301" cy="716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 smtClean="0"/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CH" smtClean="0"/>
          </a:p>
        </p:txBody>
      </p:sp>
      <p:pic>
        <p:nvPicPr>
          <p:cNvPr id="26628" name="Picture 2" descr="C:\Documents and Settings\Acceso aperto\Desktop\Arancio\Chiara Luce\img\famig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-214313"/>
            <a:ext cx="5572125" cy="740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601663"/>
            <a:ext cx="9540875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-407988"/>
            <a:ext cx="10944225" cy="750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 smtClean="0"/>
          </a:p>
        </p:txBody>
      </p:sp>
      <p:pic>
        <p:nvPicPr>
          <p:cNvPr id="31747" name="Segnaposto contenuto 3" descr="amic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376363" y="-285750"/>
            <a:ext cx="10741026" cy="7286625"/>
          </a:xfr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8288" y="-100013"/>
            <a:ext cx="9953626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458788"/>
            <a:ext cx="10801351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39552" y="2492896"/>
            <a:ext cx="61702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800" b="1" dirty="0" smtClean="0">
                <a:solidFill>
                  <a:schemeClr val="bg1"/>
                </a:solidFill>
                <a:latin typeface="Curlz MT" pitchFamily="82" charset="0"/>
              </a:rPr>
              <a:t>Album di </a:t>
            </a:r>
            <a:r>
              <a:rPr lang="fr-CH" sz="8800" b="1" dirty="0" err="1" smtClean="0">
                <a:solidFill>
                  <a:schemeClr val="bg1"/>
                </a:solidFill>
                <a:latin typeface="Curlz MT" pitchFamily="82" charset="0"/>
              </a:rPr>
              <a:t>foto</a:t>
            </a:r>
            <a:endParaRPr lang="it-CH" sz="8800" b="1" dirty="0">
              <a:solidFill>
                <a:schemeClr val="bg1"/>
              </a:solidFill>
              <a:latin typeface="Curlz MT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75" y="-293688"/>
            <a:ext cx="10483850" cy="73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674688"/>
            <a:ext cx="10801350" cy="75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-569913"/>
            <a:ext cx="11268075" cy="759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704" y="0"/>
            <a:ext cx="48615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315913"/>
            <a:ext cx="10260013" cy="73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0" y="1643063"/>
            <a:ext cx="5643563" cy="2857500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CH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Immagine 6" descr="0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2000240"/>
            <a:ext cx="2490264" cy="308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" name="Immagine 5" descr="0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36" y="4643446"/>
            <a:ext cx="3579754" cy="252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Picture 4" descr="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-214338"/>
            <a:ext cx="200797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7" name="Picture 4" descr="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0403">
            <a:off x="3490751" y="-54822"/>
            <a:ext cx="4675834" cy="705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46485">
            <a:off x="2434344" y="257189"/>
            <a:ext cx="3933359" cy="593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-176213"/>
            <a:ext cx="10080626" cy="721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-141288"/>
            <a:ext cx="10080626" cy="714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-357188"/>
            <a:ext cx="8042275" cy="1000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7863"/>
            <a:ext cx="9467850" cy="828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42888"/>
            <a:ext cx="9434513" cy="971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312738"/>
            <a:ext cx="9504363" cy="739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cnologia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Tecnologi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nologi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525</TotalTime>
  <Words>3</Words>
  <Application>Microsoft Office PowerPoint</Application>
  <PresentationFormat>Presentazione su schermo (4:3)</PresentationFormat>
  <Paragraphs>1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Franklin Gothic Book</vt:lpstr>
      <vt:lpstr>Wingdings 2</vt:lpstr>
      <vt:lpstr>Calibri</vt:lpstr>
      <vt:lpstr>Tecnologia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Company>Movimento dei Focolari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figlia di Giairo </dc:title>
  <dc:creator> </dc:creator>
  <cp:lastModifiedBy> </cp:lastModifiedBy>
  <cp:revision>57</cp:revision>
  <dcterms:created xsi:type="dcterms:W3CDTF">2010-09-30T08:35:56Z</dcterms:created>
  <dcterms:modified xsi:type="dcterms:W3CDTF">2011-03-11T17:03:11Z</dcterms:modified>
</cp:coreProperties>
</file>